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1575-D373-4867-A8D2-07DA54B6CFFD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59E1-72C5-42F6-A223-F7B840BB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15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1575-D373-4867-A8D2-07DA54B6CFFD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59E1-72C5-42F6-A223-F7B840BB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5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1575-D373-4867-A8D2-07DA54B6CFFD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59E1-72C5-42F6-A223-F7B840BB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57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1575-D373-4867-A8D2-07DA54B6CFFD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59E1-72C5-42F6-A223-F7B840BB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04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1575-D373-4867-A8D2-07DA54B6CFFD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59E1-72C5-42F6-A223-F7B840BB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80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1575-D373-4867-A8D2-07DA54B6CFFD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59E1-72C5-42F6-A223-F7B840BB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46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1575-D373-4867-A8D2-07DA54B6CFFD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59E1-72C5-42F6-A223-F7B840BB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5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1575-D373-4867-A8D2-07DA54B6CFFD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59E1-72C5-42F6-A223-F7B840BB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63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1575-D373-4867-A8D2-07DA54B6CFFD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59E1-72C5-42F6-A223-F7B840BB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97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1575-D373-4867-A8D2-07DA54B6CFFD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59E1-72C5-42F6-A223-F7B840BB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2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1575-D373-4867-A8D2-07DA54B6CFFD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59E1-72C5-42F6-A223-F7B840BB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81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A1575-D373-4867-A8D2-07DA54B6CFFD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59E1-72C5-42F6-A223-F7B840BB9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48" y="0"/>
            <a:ext cx="6905637" cy="9906000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-88444" y="2776355"/>
            <a:ext cx="6698427" cy="4386890"/>
            <a:chOff x="-7798553" y="5249535"/>
            <a:chExt cx="7264232" cy="3393412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-7382009" y="5249535"/>
              <a:ext cx="6847688" cy="3248527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>
                <a:solidFill>
                  <a:schemeClr val="tx1"/>
                </a:solidFill>
              </a:endParaRPr>
            </a:p>
            <a:p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-7798553" y="7547798"/>
              <a:ext cx="5194930" cy="1095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200" b="1" dirty="0"/>
            </a:p>
            <a:p>
              <a:pPr algn="ctr"/>
              <a:endParaRPr lang="en-GB" sz="1200" b="1" dirty="0"/>
            </a:p>
            <a:p>
              <a:pPr algn="ctr"/>
              <a:r>
                <a:rPr lang="en-GB" sz="1200" b="1" dirty="0" err="1"/>
                <a:t>Invité</a:t>
              </a:r>
              <a:r>
                <a:rPr lang="en-GB" sz="1200" b="1" dirty="0"/>
                <a:t> par le </a:t>
              </a:r>
              <a:r>
                <a:rPr lang="en-GB" sz="1200" b="1" dirty="0" err="1"/>
                <a:t>Professeur</a:t>
              </a:r>
              <a:r>
                <a:rPr lang="en-GB" sz="1200" b="1" dirty="0"/>
                <a:t> Bertrand LIAGRE</a:t>
              </a:r>
              <a:endParaRPr lang="en-GB" sz="1600" b="1" dirty="0"/>
            </a:p>
            <a:p>
              <a:pPr algn="ctr"/>
              <a:r>
                <a:rPr lang="fr-FR" sz="1200" dirty="0"/>
                <a:t>Univ. Limoges, </a:t>
              </a:r>
              <a:r>
                <a:rPr lang="fr-FR" sz="1200" dirty="0" err="1"/>
                <a:t>LABC</a:t>
              </a:r>
              <a:r>
                <a:rPr lang="fr-FR" sz="1200" i="1" dirty="0" err="1"/>
                <a:t>i</a:t>
              </a:r>
              <a:r>
                <a:rPr lang="fr-FR" sz="1200" dirty="0" err="1"/>
                <a:t>S</a:t>
              </a:r>
              <a:r>
                <a:rPr lang="fr-FR" sz="1200" dirty="0"/>
                <a:t>, UR 22722</a:t>
              </a:r>
            </a:p>
            <a:p>
              <a:pPr algn="ctr"/>
              <a:r>
                <a:rPr lang="fr-FR" sz="1200" dirty="0"/>
                <a:t>Faculté de Pharmacie</a:t>
              </a:r>
              <a:r>
                <a:rPr lang="en-GB" sz="1200" dirty="0"/>
                <a:t>  </a:t>
              </a:r>
              <a:r>
                <a:rPr lang="fr-FR" sz="1200" dirty="0"/>
                <a:t> </a:t>
              </a:r>
            </a:p>
            <a:p>
              <a:pPr algn="ctr"/>
              <a:r>
                <a:rPr lang="fr-FR" sz="1200" dirty="0">
                  <a:solidFill>
                    <a:srgbClr val="00B0F0"/>
                  </a:solidFill>
                </a:rPr>
                <a:t>bertrand.liagre@unilim.fr</a:t>
              </a:r>
            </a:p>
            <a:p>
              <a:pPr algn="ctr"/>
              <a:endParaRPr lang="en-GB" sz="14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-6688003" y="5335386"/>
              <a:ext cx="5869624" cy="285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70C0"/>
                  </a:solidFill>
                </a:rPr>
                <a:t>Ruthenium complexes in photo-dynamic therapy (PDT)</a:t>
              </a:r>
              <a:endParaRPr lang="fr-FR" sz="1900" b="1" dirty="0">
                <a:solidFill>
                  <a:srgbClr val="0070C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-6436996" y="5595095"/>
              <a:ext cx="5571438" cy="1047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par le Professeur Bruno THERRIEN</a:t>
              </a:r>
            </a:p>
            <a:p>
              <a:pPr algn="ctr"/>
              <a:endParaRPr lang="fr-FR" sz="1400" b="1" dirty="0"/>
            </a:p>
            <a:p>
              <a:pPr algn="ctr"/>
              <a:r>
                <a:rPr lang="fr-FR" sz="1600" dirty="0"/>
                <a:t>Institut de Chimie, Université de Neuchâtel,</a:t>
              </a:r>
            </a:p>
            <a:p>
              <a:pPr algn="ctr"/>
              <a:r>
                <a:rPr lang="fr-FR" sz="1600" dirty="0"/>
                <a:t>Avenue de Bellevaux 51, CH-2000 Neuchâtel, </a:t>
              </a:r>
              <a:r>
                <a:rPr lang="fr-FR" sz="1600" dirty="0" err="1"/>
                <a:t>Switzerland</a:t>
              </a:r>
              <a:endParaRPr lang="fr-FR" sz="1600" dirty="0"/>
            </a:p>
            <a:p>
              <a:pPr algn="ctr"/>
              <a:r>
                <a:rPr lang="fr-FR" sz="1600" dirty="0">
                  <a:solidFill>
                    <a:srgbClr val="00B0F0"/>
                  </a:solidFill>
                </a:rPr>
                <a:t>bruno.therrien@unine.ch</a:t>
              </a: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031434" y="5386086"/>
              <a:ext cx="404072" cy="230776"/>
            </a:xfrm>
            <a:prstGeom prst="rect">
              <a:avLst/>
            </a:prstGeom>
          </p:spPr>
        </p:pic>
      </p:grpSp>
      <p:grpSp>
        <p:nvGrpSpPr>
          <p:cNvPr id="39" name="Groupe 38"/>
          <p:cNvGrpSpPr/>
          <p:nvPr/>
        </p:nvGrpSpPr>
        <p:grpSpPr>
          <a:xfrm>
            <a:off x="295653" y="7008011"/>
            <a:ext cx="6314330" cy="1220966"/>
            <a:chOff x="-6462155" y="5420466"/>
            <a:chExt cx="6314330" cy="1220966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-6462155" y="5433494"/>
              <a:ext cx="6314330" cy="1207938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>
                <a:solidFill>
                  <a:schemeClr val="tx1"/>
                </a:solidFill>
              </a:endParaRPr>
            </a:p>
            <a:p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-5712491" y="5529631"/>
              <a:ext cx="14109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7</a:t>
              </a:r>
            </a:p>
            <a:p>
              <a:pPr algn="ctr"/>
              <a:r>
                <a:rPr lang="fr-FR" sz="2000" b="1" dirty="0"/>
                <a:t>Décembre</a:t>
              </a:r>
            </a:p>
            <a:p>
              <a:pPr algn="ctr"/>
              <a:r>
                <a:rPr lang="fr-FR" sz="2000" b="1" dirty="0"/>
                <a:t>2023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-3536928" y="5664543"/>
              <a:ext cx="8418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/>
                <a:t>10h30</a:t>
              </a:r>
            </a:p>
          </p:txBody>
        </p:sp>
        <p:cxnSp>
          <p:nvCxnSpPr>
            <p:cNvPr id="13" name="Connecteur droit 12"/>
            <p:cNvCxnSpPr/>
            <p:nvPr/>
          </p:nvCxnSpPr>
          <p:spPr>
            <a:xfrm>
              <a:off x="-4263908" y="5635728"/>
              <a:ext cx="16968" cy="6624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072491" y="5686746"/>
              <a:ext cx="360000" cy="402712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002139" y="5707252"/>
              <a:ext cx="360000" cy="36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275423" y="5671252"/>
              <a:ext cx="306580" cy="432000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>
            <a:xfrm>
              <a:off x="-2109126" y="5420466"/>
              <a:ext cx="194957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Facultés</a:t>
              </a:r>
            </a:p>
            <a:p>
              <a:pPr algn="ctr"/>
              <a:r>
                <a:rPr lang="fr-FR" b="1" dirty="0"/>
                <a:t>de Médecine et</a:t>
              </a:r>
            </a:p>
            <a:p>
              <a:pPr algn="ctr"/>
              <a:r>
                <a:rPr lang="fr-FR" b="1" dirty="0"/>
                <a:t>de Pharmacie</a:t>
              </a:r>
            </a:p>
            <a:p>
              <a:pPr algn="ctr"/>
              <a:r>
                <a:rPr lang="fr-FR" i="1" dirty="0"/>
                <a:t>Salle des Colloques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-2498131" y="5598248"/>
              <a:ext cx="16968" cy="6624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193310" y="3894070"/>
            <a:ext cx="3858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865317" y="4333046"/>
            <a:ext cx="1441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A1186E-9C47-40BB-9A7B-646A832A26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045" y="6197314"/>
            <a:ext cx="2199190" cy="67133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4186199E-C831-499B-8AF1-6B5D20F1B4C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3" y="3243916"/>
            <a:ext cx="1661160" cy="8458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7FBAA13-A941-45CA-B4B4-68FF907888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3669" y="4594460"/>
            <a:ext cx="898298" cy="1354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36443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74</Words>
  <Application>Microsoft Office PowerPoint</Application>
  <PresentationFormat>Format A4 (210 x 297 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Unilim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Christelle Oblet</dc:creator>
  <cp:lastModifiedBy>Anne-Marie Ferreira</cp:lastModifiedBy>
  <cp:revision>28</cp:revision>
  <dcterms:created xsi:type="dcterms:W3CDTF">2023-01-23T10:54:34Z</dcterms:created>
  <dcterms:modified xsi:type="dcterms:W3CDTF">2023-09-15T09:09:33Z</dcterms:modified>
</cp:coreProperties>
</file>